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6" r:id="rId3"/>
    <p:sldId id="262" r:id="rId4"/>
    <p:sldId id="260" r:id="rId5"/>
    <p:sldId id="264" r:id="rId6"/>
    <p:sldId id="259" r:id="rId7"/>
    <p:sldId id="261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32" autoAdjust="0"/>
    <p:restoredTop sz="9466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B29455-3098-4EE9-AF46-5F1ED6FD231C}" type="datetimeFigureOut">
              <a:rPr lang="en-US" smtClean="0"/>
              <a:pPr/>
              <a:t>11/30/2015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10997E-70B3-4F65-8A4E-DD9FE8DA65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29455-3098-4EE9-AF46-5F1ED6FD231C}" type="datetimeFigureOut">
              <a:rPr lang="en-US" smtClean="0"/>
              <a:pPr/>
              <a:t>11/30/2015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0997E-70B3-4F65-8A4E-DD9FE8DA65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BB29455-3098-4EE9-AF46-5F1ED6FD231C}" type="datetimeFigureOut">
              <a:rPr lang="en-US" smtClean="0"/>
              <a:pPr/>
              <a:t>11/30/2015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10997E-70B3-4F65-8A4E-DD9FE8DA65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29455-3098-4EE9-AF46-5F1ED6FD231C}" type="datetimeFigureOut">
              <a:rPr lang="en-US" smtClean="0"/>
              <a:pPr/>
              <a:t>11/30/2015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0997E-70B3-4F65-8A4E-DD9FE8DA65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B29455-3098-4EE9-AF46-5F1ED6FD231C}" type="datetimeFigureOut">
              <a:rPr lang="en-US" smtClean="0"/>
              <a:pPr/>
              <a:t>11/30/2015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810997E-70B3-4F65-8A4E-DD9FE8DA65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29455-3098-4EE9-AF46-5F1ED6FD231C}" type="datetimeFigureOut">
              <a:rPr lang="en-US" smtClean="0"/>
              <a:pPr/>
              <a:t>11/30/2015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0997E-70B3-4F65-8A4E-DD9FE8DA65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29455-3098-4EE9-AF46-5F1ED6FD231C}" type="datetimeFigureOut">
              <a:rPr lang="en-US" smtClean="0"/>
              <a:pPr/>
              <a:t>11/30/2015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0997E-70B3-4F65-8A4E-DD9FE8DA65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29455-3098-4EE9-AF46-5F1ED6FD231C}" type="datetimeFigureOut">
              <a:rPr lang="en-US" smtClean="0"/>
              <a:pPr/>
              <a:t>11/30/2015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0997E-70B3-4F65-8A4E-DD9FE8DA65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B29455-3098-4EE9-AF46-5F1ED6FD231C}" type="datetimeFigureOut">
              <a:rPr lang="en-US" smtClean="0"/>
              <a:pPr/>
              <a:t>11/30/2015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0997E-70B3-4F65-8A4E-DD9FE8DA65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29455-3098-4EE9-AF46-5F1ED6FD231C}" type="datetimeFigureOut">
              <a:rPr lang="en-US" smtClean="0"/>
              <a:pPr/>
              <a:t>11/30/2015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0997E-70B3-4F65-8A4E-DD9FE8DA65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29455-3098-4EE9-AF46-5F1ED6FD231C}" type="datetimeFigureOut">
              <a:rPr lang="en-US" smtClean="0"/>
              <a:pPr/>
              <a:t>11/30/2015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0997E-70B3-4F65-8A4E-DD9FE8DA654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BB29455-3098-4EE9-AF46-5F1ED6FD231C}" type="datetimeFigureOut">
              <a:rPr lang="en-US" smtClean="0"/>
              <a:pPr/>
              <a:t>11/30/2015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10997E-70B3-4F65-8A4E-DD9FE8DA65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q=http://games.disney.com/disney-pixar-brave-video-game&amp;sa=U&amp;ei=aUAnU--iK9HxhQe-0YDYBw&amp;ved=0CDkQ9QEwBg&amp;usg=AFQjCNGxcKyX6qbHJfMfdY1a8NTMnZQTE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00948" cy="5180662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accent2">
                    <a:lumMod val="75000"/>
                  </a:schemeClr>
                </a:solidFill>
              </a:rPr>
              <a:t>Which is your favourite </a:t>
            </a:r>
            <a:r>
              <a:rPr lang="en-GB" sz="5400" dirty="0" err="1" smtClean="0">
                <a:solidFill>
                  <a:schemeClr val="accent2">
                    <a:lumMod val="75000"/>
                  </a:schemeClr>
                </a:solidFill>
              </a:rPr>
              <a:t>disney</a:t>
            </a:r>
            <a:r>
              <a:rPr lang="en-GB" sz="5400" dirty="0" smtClean="0">
                <a:solidFill>
                  <a:schemeClr val="accent2">
                    <a:lumMod val="75000"/>
                  </a:schemeClr>
                </a:solidFill>
              </a:rPr>
              <a:t> film? </a:t>
            </a:r>
            <a:br>
              <a:rPr lang="en-GB" sz="5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5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sz="54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GB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4855707"/>
            <a:ext cx="2520281" cy="1890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100" name="Picture 4" descr="http://www.imagesdisney.com/images/wallpapers-disney-princess-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-7259"/>
            <a:ext cx="9358346" cy="6865259"/>
          </a:xfrm>
          <a:prstGeom prst="rect">
            <a:avLst/>
          </a:prstGeom>
          <a:noFill/>
        </p:spPr>
      </p:pic>
      <p:pic>
        <p:nvPicPr>
          <p:cNvPr id="4102" name="Picture 6" descr="http://www.promotionalitemsbuzz.com/wp-content/uploads/2010/02/Disney-Log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357693"/>
            <a:ext cx="5446210" cy="250030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29190" y="4211122"/>
            <a:ext cx="371477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 smtClean="0"/>
              <a:t>......</a:t>
            </a:r>
            <a:endParaRPr lang="en-GB" sz="4800" dirty="0"/>
          </a:p>
        </p:txBody>
      </p:sp>
      <p:pic>
        <p:nvPicPr>
          <p:cNvPr id="8" name="Picture 4" descr="http://www.imagesdisney.com/images/wallpapers-disney-princess-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9358346" cy="68652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088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3200" dirty="0" smtClean="0"/>
              <a:t>All: Will be about to define </a:t>
            </a:r>
            <a:r>
              <a:rPr lang="en-GB" sz="3200" i="1" dirty="0" smtClean="0"/>
              <a:t>gender stereotyping’ </a:t>
            </a:r>
          </a:p>
          <a:p>
            <a:pPr>
              <a:buNone/>
            </a:pPr>
            <a:endParaRPr lang="en-GB" sz="3200" i="1" dirty="0" smtClean="0"/>
          </a:p>
          <a:p>
            <a:pPr>
              <a:buNone/>
            </a:pPr>
            <a:r>
              <a:rPr lang="en-GB" sz="3200" dirty="0" smtClean="0"/>
              <a:t>Most: Will be able to identify gender stereotyping within the plots of well known Disney films</a:t>
            </a:r>
          </a:p>
          <a:p>
            <a:pPr>
              <a:buNone/>
            </a:pPr>
            <a:endParaRPr lang="en-GB" sz="3200" dirty="0" smtClean="0"/>
          </a:p>
          <a:p>
            <a:pPr>
              <a:buNone/>
            </a:pPr>
            <a:r>
              <a:rPr lang="en-GB" sz="3200" dirty="0" smtClean="0"/>
              <a:t>Some: Will analyse what needs to change in these characters in order for them to be a good role model for young people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100" name="Picture 4" descr="http://www.imagesdisney.com/images/wallpapers-disney-princess-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-7259"/>
            <a:ext cx="9358346" cy="6865259"/>
          </a:xfrm>
          <a:prstGeom prst="rect">
            <a:avLst/>
          </a:prstGeom>
          <a:noFill/>
        </p:spPr>
      </p:pic>
      <p:pic>
        <p:nvPicPr>
          <p:cNvPr id="4102" name="Picture 6" descr="http://www.promotionalitemsbuzz.com/wp-content/uploads/2010/02/Disney-Log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357693"/>
            <a:ext cx="5446210" cy="250030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29190" y="4211122"/>
            <a:ext cx="371477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 smtClean="0"/>
              <a:t>......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Men, women and </a:t>
            </a:r>
            <a:r>
              <a:rPr lang="en-GB" dirty="0" err="1" smtClean="0"/>
              <a:t>disney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http://www.youtube.com/watch?v=8CWMCt35oFY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 descr="http://3.bp.blogspot.com/_JD5-n5Cs94k/SxBMZB3QLrI/AAAAAAAAC8Q/g8oAFye5TtI/s1600/6B1L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642918"/>
            <a:ext cx="6636008" cy="5599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Andy Gray and Richard keys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Sky Sports presenters Andy Gray and Richard Keys have been accused of sexism after making several comments about a female </a:t>
            </a:r>
            <a:r>
              <a:rPr lang="en-GB" dirty="0" smtClean="0"/>
              <a:t>linesman (or should that be lines person?!), </a:t>
            </a:r>
            <a:r>
              <a:rPr lang="en-GB" dirty="0"/>
              <a:t>called Sian Massey. They commented on her understanding of the offside rule during a Premier League match. The commentators believed their microphones were switched off but were actually recorded making remarks such as: </a:t>
            </a:r>
          </a:p>
          <a:p>
            <a:pPr>
              <a:buNone/>
            </a:pPr>
            <a:r>
              <a:rPr lang="en-GB" sz="4800" dirty="0"/>
              <a:t>‘</a:t>
            </a:r>
            <a:r>
              <a:rPr lang="en-GB" dirty="0"/>
              <a:t>Somebody better get down there and explain offside to her.</a:t>
            </a:r>
            <a:r>
              <a:rPr lang="en-GB" sz="5200" dirty="0"/>
              <a:t>’</a:t>
            </a:r>
            <a:endParaRPr lang="en-GB" dirty="0"/>
          </a:p>
          <a:p>
            <a:pPr>
              <a:buNone/>
            </a:pPr>
            <a:r>
              <a:rPr lang="en-GB" sz="5200" dirty="0"/>
              <a:t>‘</a:t>
            </a:r>
            <a:r>
              <a:rPr lang="en-GB" dirty="0"/>
              <a:t>Can you believe that? A female linesman. Women don’t know the offside rule</a:t>
            </a:r>
            <a:r>
              <a:rPr lang="en-GB" dirty="0" smtClean="0"/>
              <a:t>.</a:t>
            </a:r>
            <a:r>
              <a:rPr lang="en-GB" sz="4700" dirty="0" smtClean="0"/>
              <a:t>’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Racism and Disney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'The Princess And The Frog' - 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76872"/>
            <a:ext cx="6480720" cy="3888432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3203848" y="260648"/>
            <a:ext cx="5796136" cy="5832648"/>
            <a:chOff x="3203848" y="260648"/>
            <a:chExt cx="5796136" cy="5832648"/>
          </a:xfrm>
        </p:grpSpPr>
        <p:sp>
          <p:nvSpPr>
            <p:cNvPr id="5" name="Explosion 2 4"/>
            <p:cNvSpPr/>
            <p:nvPr/>
          </p:nvSpPr>
          <p:spPr>
            <a:xfrm>
              <a:off x="3203848" y="260648"/>
              <a:ext cx="5796136" cy="583264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16016" y="1916832"/>
              <a:ext cx="3312368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Black feminists think that the Princess and the Frog is an awful film because they have given the main character a white </a:t>
              </a:r>
            </a:p>
            <a:p>
              <a:r>
                <a:rPr lang="en-GB" sz="2000" dirty="0" smtClean="0"/>
                <a:t>Woman’s face and just used a different colour to fill in the drawing. </a:t>
              </a:r>
              <a:endParaRPr lang="en-GB" sz="2000" dirty="0"/>
            </a:p>
          </p:txBody>
        </p:sp>
      </p:grp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Design a Disney Prince/ Princess to be </a:t>
            </a:r>
            <a:r>
              <a:rPr lang="en-GB" i="1" dirty="0" smtClean="0"/>
              <a:t>proud of!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They have to be independent</a:t>
            </a:r>
          </a:p>
          <a:p>
            <a:r>
              <a:rPr lang="en-GB" dirty="0" smtClean="0"/>
              <a:t>Have to be fighting against some kind </a:t>
            </a:r>
          </a:p>
          <a:p>
            <a:pPr>
              <a:buNone/>
            </a:pPr>
            <a:r>
              <a:rPr lang="en-GB" dirty="0" smtClean="0"/>
              <a:t> 	of gender stereotype</a:t>
            </a:r>
          </a:p>
          <a:p>
            <a:r>
              <a:rPr lang="en-GB" dirty="0" smtClean="0"/>
              <a:t>Have a </a:t>
            </a:r>
            <a:r>
              <a:rPr lang="en-GB" u="sng" dirty="0" smtClean="0"/>
              <a:t>healthy </a:t>
            </a:r>
            <a:r>
              <a:rPr lang="en-GB" dirty="0" smtClean="0"/>
              <a:t>body </a:t>
            </a:r>
          </a:p>
          <a:p>
            <a:r>
              <a:rPr lang="en-GB" dirty="0" smtClean="0"/>
              <a:t>Has a functional relationship or is SINGLE</a:t>
            </a:r>
          </a:p>
          <a:p>
            <a:r>
              <a:rPr lang="en-GB" dirty="0" smtClean="0"/>
              <a:t>Has an education</a:t>
            </a:r>
          </a:p>
          <a:p>
            <a:r>
              <a:rPr lang="en-GB" dirty="0" smtClean="0"/>
              <a:t>Isn’t getting married at 16</a:t>
            </a:r>
            <a:r>
              <a:rPr lang="en-GB" dirty="0"/>
              <a:t> </a:t>
            </a:r>
            <a:r>
              <a:rPr lang="en-GB" dirty="0" smtClean="0"/>
              <a:t>and have no further goals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 descr="http://t3.gstatic.com/images?q=tbn:ANd9GcSE7R0TUeAdQW91Shi5fF4M7goii67q8908Y_PHazEKI6vUuC_8mXQ8Jz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48680"/>
            <a:ext cx="2160240" cy="3056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404</TotalTime>
  <Words>233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Which is your favourite disney film?   </vt:lpstr>
      <vt:lpstr>PowerPoint Presentation</vt:lpstr>
      <vt:lpstr>Learning objectives</vt:lpstr>
      <vt:lpstr>PowerPoint Presentation</vt:lpstr>
      <vt:lpstr>Men, women and disney</vt:lpstr>
      <vt:lpstr>PowerPoint Presentation</vt:lpstr>
      <vt:lpstr>Andy Gray and Richard keys</vt:lpstr>
      <vt:lpstr>Racism and Disney</vt:lpstr>
      <vt:lpstr> Design a Disney Prince/ Princess to be proud of!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is your favourite disney film?   Give three reasons why you chose this one...</dc:title>
  <dc:creator>cbishop</dc:creator>
  <cp:lastModifiedBy>VIS</cp:lastModifiedBy>
  <cp:revision>17</cp:revision>
  <dcterms:created xsi:type="dcterms:W3CDTF">2014-03-14T07:42:55Z</dcterms:created>
  <dcterms:modified xsi:type="dcterms:W3CDTF">2015-11-30T12:28:58Z</dcterms:modified>
</cp:coreProperties>
</file>